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1" r:id="rId6"/>
    <p:sldId id="262" r:id="rId7"/>
    <p:sldId id="268" r:id="rId8"/>
    <p:sldId id="269" r:id="rId9"/>
    <p:sldId id="270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973F2-30E8-4433-87E3-9311286E0688}" type="datetimeFigureOut">
              <a:rPr lang="en-US" smtClean="0"/>
              <a:t>6/21/2013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7E67F-A39F-42B9-ADBE-2AB323DA8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69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7E67F-A39F-42B9-ADBE-2AB323DA8B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59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52400"/>
            <a:ext cx="9144000" cy="2232025"/>
          </a:xfr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bn-BD" sz="115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" y="2112820"/>
            <a:ext cx="91440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5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19400"/>
            <a:ext cx="8001000" cy="3200400"/>
          </a:xfrm>
          <a:solidFill>
            <a:schemeClr val="accent2">
              <a:lumMod val="60000"/>
              <a:lumOff val="40000"/>
            </a:schemeClr>
          </a:solidFill>
          <a:ln w="57150"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bn-BD" sz="2400" b="1" u="sng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400" b="1" u="sng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800" b="1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800" b="1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54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দলঃ ১। মাইটোকন্ড্রিয়ার কাজ লিখ।</a:t>
            </a:r>
            <a:br>
              <a:rPr lang="bn-BD" sz="54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5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দলঃ </a:t>
            </a:r>
            <a:r>
              <a:rPr lang="bn-BD" sz="54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২। নিউক্লিয়াস এর </a:t>
            </a:r>
            <a:r>
              <a:rPr lang="bn-BD" sz="5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কাজ লিখ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।</a:t>
            </a:r>
            <a:br>
              <a:rPr lang="bn-BD" sz="5400" dirty="0">
                <a:latin typeface="NikoshBAN" pitchFamily="2" charset="0"/>
                <a:cs typeface="NikoshBAN" pitchFamily="2" charset="0"/>
              </a:rPr>
            </a:b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457200"/>
            <a:ext cx="8001000" cy="23083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72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দলীয় </a:t>
            </a:r>
            <a:r>
              <a:rPr lang="bn-BD" sz="72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কাজঃ</a:t>
            </a:r>
            <a:br>
              <a:rPr lang="bn-BD" sz="72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</a:br>
            <a:endParaRPr lang="en-US" sz="7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03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3200"/>
            <a:ext cx="7848600" cy="2514600"/>
          </a:xfr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4400" b="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নিউক্লিয়াস কি ?</a:t>
            </a:r>
            <a:b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২। আদি কোষ ও প্রকৃত কোষ এর সাদৃশ বল?</a:t>
            </a:r>
            <a:b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৩।</a:t>
            </a:r>
            <a:r>
              <a:rPr lang="bn-BD" sz="4400" b="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কোষ অঙ্গানু বলতে কী বুঝ?</a:t>
            </a:r>
            <a:r>
              <a:rPr lang="bn-BD" sz="4400" b="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b="0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600200"/>
            <a:ext cx="7772400" cy="11079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600" dirty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47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73" y="1143000"/>
            <a:ext cx="7578437" cy="1905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/>
              <a:t/>
            </a:r>
            <a:br>
              <a:rPr lang="bn-BD" sz="3600" dirty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/>
              <a:t/>
            </a:r>
            <a:br>
              <a:rPr lang="bn-BD" sz="3600" dirty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5300" b="1" dirty="0" smtClean="0">
                <a:solidFill>
                  <a:schemeClr val="tx2">
                    <a:lumMod val="75000"/>
                  </a:schemeClr>
                </a:solidFill>
              </a:rPr>
              <a:t>বাড়ীর </a:t>
            </a:r>
            <a:r>
              <a:rPr lang="bn-BD" sz="5300" b="1" dirty="0">
                <a:solidFill>
                  <a:schemeClr val="tx2">
                    <a:lumMod val="75000"/>
                  </a:schemeClr>
                </a:solidFill>
              </a:rPr>
              <a:t>কাজঃ</a:t>
            </a:r>
            <a:r>
              <a:rPr lang="bn-BD" sz="5300" b="1" u="sng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bn-BD" sz="5300" b="1" u="sng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bn-BD" sz="3600" dirty="0"/>
              <a:t/>
            </a:r>
            <a:br>
              <a:rPr lang="bn-BD" sz="3600" dirty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/>
              <a:t/>
            </a:r>
            <a:br>
              <a:rPr lang="bn-BD" sz="3600" dirty="0"/>
            </a:b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78873" y="3124200"/>
            <a:ext cx="7543800" cy="1905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21600" dirty="0">
                <a:latin typeface="NikoshBAN" pitchFamily="2" charset="0"/>
                <a:cs typeface="NikoshBAN" pitchFamily="2" charset="0"/>
              </a:rPr>
              <a:t>প্রাণি কোষের চিহ্নিত চিত্র আঁক।</a:t>
            </a:r>
            <a:r>
              <a:rPr lang="bn-BD" sz="3600" dirty="0"/>
              <a:t/>
            </a:r>
            <a:br>
              <a:rPr lang="bn-BD" sz="36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78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3400" y="152400"/>
            <a:ext cx="8077200" cy="260465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6781800" cy="1828800"/>
          </a:xfrm>
        </p:spPr>
        <p:txBody>
          <a:bodyPr>
            <a:noAutofit/>
          </a:bodyPr>
          <a:lstStyle/>
          <a:p>
            <a:r>
              <a:rPr lang="bn-BD" sz="19900" dirty="0" smtClean="0">
                <a:solidFill>
                  <a:schemeClr val="bg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dirty="0">
              <a:solidFill>
                <a:schemeClr val="bg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812475"/>
            <a:ext cx="7543800" cy="401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400"/>
            <a:ext cx="9144000" cy="1600200"/>
          </a:xfr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bn-BD" sz="9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9600" dirty="0">
              <a:solidFill>
                <a:schemeClr val="accent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2438400"/>
            <a:ext cx="4800600" cy="4343400"/>
          </a:xfrm>
          <a:solidFill>
            <a:schemeClr val="tx2">
              <a:lumMod val="40000"/>
              <a:lumOff val="60000"/>
            </a:schemeClr>
          </a:solidFill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u="sng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এম, এ, বশির   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আইডি- ০৮)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প্রভাষক (জীববিজ্ঞান)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কেশরগঞ্জ মহাবিদ্যালয়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ফুলবাড়ীয়া- ময়মনসংহ।</a:t>
            </a:r>
          </a:p>
          <a:p>
            <a:pPr marL="0" indent="0">
              <a:buNone/>
            </a:pP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8400" y="2438911"/>
            <a:ext cx="4038600" cy="4342890"/>
          </a:xfrm>
          <a:solidFill>
            <a:schemeClr val="tx2">
              <a:lumMod val="40000"/>
              <a:lumOff val="60000"/>
            </a:schemeClr>
          </a:solidFill>
          <a:ln w="3810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bn-BD" sz="24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শ্রেণী- একাদশ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বিষয়- প্রাণিবিজ্ঞান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সময়- ৬০ মিনিট</a:t>
            </a:r>
          </a:p>
          <a:p>
            <a:pPr marL="0" indent="0">
              <a:buNone/>
            </a:pPr>
            <a:r>
              <a:rPr lang="bn-BD" sz="40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তারিখ-২১/০৬/১৩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1669470"/>
            <a:ext cx="4800600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 পরিচিতিঃ</a:t>
            </a:r>
            <a:endParaRPr lang="bn-BD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73785" y="1669470"/>
            <a:ext cx="4045525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 পরিচিতিঃ</a:t>
            </a:r>
          </a:p>
        </p:txBody>
      </p:sp>
    </p:spTree>
    <p:extLst>
      <p:ext uri="{BB962C8B-B14F-4D97-AF65-F5344CB8AC3E}">
        <p14:creationId xmlns:p14="http://schemas.microsoft.com/office/powerpoint/2010/main" val="271891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77090" y="990600"/>
            <a:ext cx="3581400" cy="41910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425" y="976745"/>
            <a:ext cx="3276600" cy="43351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86" y="1600200"/>
            <a:ext cx="5447331" cy="301183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858490" y="1600200"/>
            <a:ext cx="0" cy="3124200"/>
          </a:xfrm>
          <a:prstGeom prst="line">
            <a:avLst/>
          </a:prstGeom>
          <a:ln w="5715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9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7010400"/>
          </a:xfr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bn-BD" sz="67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প্রাণিকোষঃ গঠন, বৈশিষ্ট্য ও কাজ।</a:t>
            </a:r>
            <a:endParaRPr lang="en-US" sz="67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44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52600"/>
            <a:ext cx="8763000" cy="4572000"/>
          </a:xfr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bn-BD" dirty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>
                <a:latin typeface="NikoshBAN" pitchFamily="2" charset="0"/>
                <a:cs typeface="NikoshBAN" pitchFamily="2" charset="0"/>
              </a:rPr>
            </a:br>
            <a:r>
              <a:rPr lang="bn-BD" sz="49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4900" dirty="0">
                <a:latin typeface="NikoshBAN" pitchFamily="2" charset="0"/>
                <a:cs typeface="NikoshBAN" pitchFamily="2" charset="0"/>
              </a:rPr>
              <a:t>কোষের  </a:t>
            </a:r>
            <a:r>
              <a:rPr lang="bn-BD" sz="4900" dirty="0" smtClean="0">
                <a:latin typeface="NikoshBAN" pitchFamily="2" charset="0"/>
                <a:cs typeface="NikoshBAN" pitchFamily="2" charset="0"/>
              </a:rPr>
              <a:t>সংগা বলতে পারবে।</a:t>
            </a:r>
            <a:r>
              <a:rPr lang="en-US" sz="49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900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</a:t>
            </a:r>
            <a:r>
              <a:rPr lang="bn-BD" sz="4900" dirty="0" smtClean="0">
                <a:latin typeface="NikoshBAN" pitchFamily="2" charset="0"/>
                <a:cs typeface="NikoshBAN" pitchFamily="2" charset="0"/>
              </a:rPr>
              <a:t>২। কোষের প্রকার ভেদ সম্পর্কে ধারণা লাভ করতে পারবে।</a:t>
            </a:r>
            <a:br>
              <a:rPr lang="bn-BD" sz="4900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   ৩। প্রাণি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 কোষের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কাজ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বলতে পারবে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           ৪।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প্রাণি কোষের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গঠন বর্ননা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করতে পারবে।</a:t>
            </a:r>
            <a:br>
              <a:rPr lang="bn-BD" dirty="0">
                <a:latin typeface="NikoshBAN" pitchFamily="2" charset="0"/>
                <a:cs typeface="NikoshBAN" pitchFamily="2" charset="0"/>
              </a:rPr>
            </a:br>
            <a:r>
              <a:rPr lang="en-US" dirty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304800"/>
            <a:ext cx="8763000" cy="13234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000" b="1" dirty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শিখনফলঃ</a:t>
            </a:r>
            <a:r>
              <a:rPr lang="bn-BD" sz="8000" b="1" dirty="0"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88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95400"/>
            <a:ext cx="10597025" cy="327661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V="1">
            <a:off x="4038600" y="1490990"/>
            <a:ext cx="2493825" cy="4140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343400" y="2667000"/>
            <a:ext cx="2362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200400" y="3393281"/>
            <a:ext cx="3505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276600" y="2007283"/>
            <a:ext cx="3429000" cy="6597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532425" y="1229380"/>
            <a:ext cx="2382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নিউক্লিয়ার  রন্দ্র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5600" y="1745673"/>
            <a:ext cx="2382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নিউক্লিওলাস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05599" y="2405390"/>
            <a:ext cx="2382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নিউক্লিয়ার  মেমব্রেন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61025" y="3131671"/>
            <a:ext cx="2382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ক্রমোসোম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09800" y="4953000"/>
            <a:ext cx="2382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চিত্র-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নিউক্লিয়াস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6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8229600" cy="49151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7800" y="1167825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কোলেস্টেরল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5805" y="96261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গ্লাইকোলিপিড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0" y="58305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কার্বোহাইড্রেট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5000" y="494405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ফ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সফোলিপিড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3000" y="48006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গ্লাইকোপ্রোটিন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1950" y="5791200"/>
            <a:ext cx="281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চিত্র- সেল মেমব্রেন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76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371600"/>
            <a:ext cx="5853545" cy="4531776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2881745" y="1641755"/>
            <a:ext cx="3810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691745" y="1295400"/>
            <a:ext cx="191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বহিঃস্তর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44145" y="1905000"/>
            <a:ext cx="191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অন্ত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স্তর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359725" y="2178630"/>
            <a:ext cx="3574475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6" idx="1"/>
          </p:cNvCxnSpPr>
          <p:nvPr/>
        </p:nvCxnSpPr>
        <p:spPr>
          <a:xfrm flipH="1">
            <a:off x="4055916" y="2874497"/>
            <a:ext cx="2985656" cy="2497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091546" y="3679053"/>
            <a:ext cx="2168234" cy="1281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041572" y="2551331"/>
            <a:ext cx="191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ক্রিস্টি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41572" y="3442477"/>
            <a:ext cx="191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ম্যাট্রিক্স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4600" y="598822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চিত্র- মাইটোকন্ড্রিয়া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6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6" grpId="0"/>
      <p:bldP spid="12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981200"/>
            <a:ext cx="5715000" cy="291465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019800" y="47244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172200" y="48768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24600" y="46482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477000" y="47244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096000" y="45720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477000" y="4495800"/>
            <a:ext cx="152400" cy="76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089075" y="2438400"/>
            <a:ext cx="1447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6605150" y="3969330"/>
            <a:ext cx="10529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6428505" y="4710545"/>
            <a:ext cx="1447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651180" y="2195940"/>
            <a:ext cx="1458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ভ্যাকুওল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27375" y="3676942"/>
            <a:ext cx="1458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সিস্টারনি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24360" y="4494362"/>
            <a:ext cx="1458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ভেসিকল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00400" y="5562600"/>
            <a:ext cx="2138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চিত্র-গলগিবডি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61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81</Words>
  <Application>Microsoft Office PowerPoint</Application>
  <PresentationFormat>On-screen Show (4:3)</PresentationFormat>
  <Paragraphs>46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স্বাগতম</vt:lpstr>
      <vt:lpstr>পরিচিতি</vt:lpstr>
      <vt:lpstr>PowerPoint Presentation</vt:lpstr>
      <vt:lpstr>প্রাণিকোষঃ গঠন, বৈশিষ্ট্য ও কাজ।</vt:lpstr>
      <vt:lpstr> ১। কোষের  সংগা বলতে পারবে।            ২। কোষের প্রকার ভেদ সম্পর্কে ধারণা লাভ করতে পারবে।    ৩। প্রাণি কোষের কাজ বলতে পারবে।            ৪। প্রাণি কোষের গঠন বর্ননা করতে পারবে।  </vt:lpstr>
      <vt:lpstr>PowerPoint Presentation</vt:lpstr>
      <vt:lpstr>PowerPoint Presentation</vt:lpstr>
      <vt:lpstr>PowerPoint Presentation</vt:lpstr>
      <vt:lpstr>PowerPoint Presentation</vt:lpstr>
      <vt:lpstr>  দলঃ ১। মাইটোকন্ড্রিয়ার কাজ লিখ। দলঃ ২। নিউক্লিয়াস এর কাজ লিখ।  </vt:lpstr>
      <vt:lpstr>১। নিউক্লিয়াস কি ? ২। আদি কোষ ও প্রকৃত কোষ এর সাদৃশ বল? ৩। কোষ অঙ্গানু বলতে কী বুঝ? </vt:lpstr>
      <vt:lpstr>      বাড়ীর কাজঃ    </vt:lpstr>
      <vt:lpstr>ধন্যবাদ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Doel-1612i3</cp:lastModifiedBy>
  <cp:revision>417</cp:revision>
  <dcterms:created xsi:type="dcterms:W3CDTF">2006-08-16T00:00:00Z</dcterms:created>
  <dcterms:modified xsi:type="dcterms:W3CDTF">2013-06-21T05:54:26Z</dcterms:modified>
</cp:coreProperties>
</file>